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797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377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413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788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285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556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229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145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957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697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85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F6421F-E737-4CE8-88FE-E1FB2C5C3CEA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62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llamo___________ Clase </a:t>
            </a:r>
            <a:r>
              <a:rPr lang="en-US" dirty="0" smtClean="0">
                <a:solidFill>
                  <a:srgbClr val="00B050"/>
                </a:solidFill>
              </a:rPr>
              <a:t>702</a:t>
            </a:r>
            <a:r>
              <a:rPr lang="en-US" dirty="0" smtClean="0">
                <a:solidFill>
                  <a:srgbClr val="00B050"/>
                </a:solidFill>
              </a:rPr>
              <a:t/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fecha es el 14 de mayo del 2015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219200"/>
            <a:ext cx="8839200" cy="5486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79: </a:t>
            </a:r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repasamos</a:t>
            </a:r>
            <a:r>
              <a:rPr lang="en-US" dirty="0" smtClean="0"/>
              <a:t> para el </a:t>
            </a:r>
            <a:r>
              <a:rPr lang="en-US" dirty="0" err="1" smtClean="0"/>
              <a:t>Examen</a:t>
            </a:r>
            <a:r>
              <a:rPr lang="en-US" dirty="0" smtClean="0"/>
              <a:t> del </a:t>
            </a:r>
            <a:r>
              <a:rPr lang="en-US" dirty="0" err="1" smtClean="0"/>
              <a:t>Capitulo</a:t>
            </a:r>
            <a:r>
              <a:rPr lang="en-US" dirty="0" smtClean="0"/>
              <a:t> 6 del </a:t>
            </a:r>
            <a:r>
              <a:rPr lang="en-US" dirty="0" err="1" smtClean="0"/>
              <a:t>proximo</a:t>
            </a:r>
            <a:r>
              <a:rPr lang="en-US" dirty="0" smtClean="0"/>
              <a:t> </a:t>
            </a:r>
            <a:r>
              <a:rPr lang="en-US" dirty="0" err="1" smtClean="0"/>
              <a:t>martes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r>
              <a:rPr lang="en-US" dirty="0" smtClean="0"/>
              <a:t>  </a:t>
            </a:r>
            <a:r>
              <a:rPr lang="en-US" dirty="0" smtClean="0"/>
              <a:t> TEXTBOOK</a:t>
            </a:r>
            <a:endParaRPr lang="en-US" b="1" dirty="0" smtClean="0">
              <a:solidFill>
                <a:srgbClr val="0070C0"/>
              </a:solidFill>
            </a:endParaRP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</a:t>
            </a:r>
            <a:r>
              <a:rPr lang="en-US" dirty="0" smtClean="0"/>
              <a:t> p</a:t>
            </a:r>
            <a:r>
              <a:rPr lang="en-US" dirty="0" smtClean="0"/>
              <a:t>. 218</a:t>
            </a:r>
          </a:p>
          <a:p>
            <a:endParaRPr lang="en-US" dirty="0"/>
          </a:p>
          <a:p>
            <a:r>
              <a:rPr lang="en-US" dirty="0" err="1"/>
              <a:t>Copia</a:t>
            </a:r>
            <a:r>
              <a:rPr lang="en-US" dirty="0"/>
              <a:t> y </a:t>
            </a:r>
            <a:r>
              <a:rPr lang="en-US" dirty="0" err="1"/>
              <a:t>completa</a:t>
            </a:r>
            <a:r>
              <a:rPr lang="en-US" dirty="0"/>
              <a:t> </a:t>
            </a:r>
            <a:r>
              <a:rPr lang="en-US" u="sng" dirty="0" err="1"/>
              <a:t>Ejercicios</a:t>
            </a:r>
            <a:r>
              <a:rPr lang="en-US" u="sng" dirty="0"/>
              <a:t> 2-3</a:t>
            </a:r>
            <a:r>
              <a:rPr lang="en-US" dirty="0"/>
              <a:t> p. 218</a:t>
            </a:r>
          </a:p>
          <a:p>
            <a:r>
              <a:rPr lang="en-US" dirty="0" err="1"/>
              <a:t>Copia</a:t>
            </a:r>
            <a:r>
              <a:rPr lang="en-US" dirty="0"/>
              <a:t> y </a:t>
            </a:r>
            <a:r>
              <a:rPr lang="en-US" dirty="0" err="1"/>
              <a:t>completa</a:t>
            </a:r>
            <a:r>
              <a:rPr lang="en-US" dirty="0"/>
              <a:t> </a:t>
            </a:r>
            <a:r>
              <a:rPr lang="en-US" u="sng" dirty="0" err="1"/>
              <a:t>Ejercicio</a:t>
            </a:r>
            <a:r>
              <a:rPr lang="en-US" u="sng" dirty="0"/>
              <a:t> 4</a:t>
            </a:r>
            <a:r>
              <a:rPr lang="en-US" dirty="0"/>
              <a:t> p. 219</a:t>
            </a:r>
          </a:p>
          <a:p>
            <a:endParaRPr lang="en-US" dirty="0" smtClean="0"/>
          </a:p>
          <a:p>
            <a:r>
              <a:rPr lang="en-US" dirty="0" err="1"/>
              <a:t>Copia</a:t>
            </a:r>
            <a:r>
              <a:rPr lang="en-US" dirty="0"/>
              <a:t> y </a:t>
            </a:r>
            <a:r>
              <a:rPr lang="en-US" dirty="0" err="1"/>
              <a:t>completa</a:t>
            </a:r>
            <a:r>
              <a:rPr lang="en-US" dirty="0"/>
              <a:t> </a:t>
            </a:r>
            <a:r>
              <a:rPr lang="en-US" u="sng" dirty="0" err="1"/>
              <a:t>Ejercicio</a:t>
            </a:r>
            <a:r>
              <a:rPr lang="en-US" u="sng" dirty="0"/>
              <a:t> 5</a:t>
            </a:r>
            <a:r>
              <a:rPr lang="en-US" dirty="0"/>
              <a:t> p. 219</a:t>
            </a:r>
          </a:p>
          <a:p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57200" y="3200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57200" y="4953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79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572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62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llamo___________ Clase 702 La fecha es el 14 de mayo del 2015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llamo___________ Clase 801 La fecha es el 4 de mayo del 2015</dc:title>
  <dc:creator>Helen Zumaeta</dc:creator>
  <cp:lastModifiedBy>Helen Zumaeta</cp:lastModifiedBy>
  <cp:revision>6</cp:revision>
  <dcterms:created xsi:type="dcterms:W3CDTF">2015-05-04T18:16:56Z</dcterms:created>
  <dcterms:modified xsi:type="dcterms:W3CDTF">2015-05-14T15:34:42Z</dcterms:modified>
</cp:coreProperties>
</file>